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936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9C06D-4ED8-42C6-905D-CA84CA1B6CBF}" type="datetime2">
              <a:rPr lang="en-US" smtClean="0"/>
              <a:t>Tuesday, January 10, 17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EEE0E-EDB0-4D84-86B0-50833DF22902}" type="datetime2">
              <a:rPr lang="en-US" smtClean="0"/>
              <a:t>Tuesday, January 10, 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4372C-B5AB-4C39-B273-B99224EB4DD5}" type="datetime2">
              <a:rPr lang="en-US" smtClean="0"/>
              <a:t>Tuesday, January 10, 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B1CAA-32CD-4B55-B92A-B8F0843CACF4}" type="datetime2">
              <a:rPr lang="en-US" smtClean="0"/>
              <a:t>Tuesday, January 10, 17</a:t>
            </a:fld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8CDC4-3D19-4983-B478-82F6B8E5AB66}" type="datetime2">
              <a:rPr lang="en-US" smtClean="0"/>
              <a:t>Tuesday, January 10, 17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82477-D5D3-4181-8C11-75D0F2433A87}" type="datetime2">
              <a:rPr lang="en-US" smtClean="0"/>
              <a:t>Tuesday, January 10, 17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E253B-1893-4367-8BAE-DF4BC10DC578}" type="datetime2">
              <a:rPr lang="en-US" smtClean="0"/>
              <a:t>Tuesday, January 10, 17</a:t>
            </a:fld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2300D-25B3-4603-86C9-4CB776489F00}" type="datetime2">
              <a:rPr lang="en-US" smtClean="0"/>
              <a:t>Tuesday, January 10, 17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14AD9-FCC8-48B7-B85B-012A91320DFF}" type="datetime2">
              <a:rPr lang="en-US" smtClean="0"/>
              <a:t>Tuesday, January 10, 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2DC50-D5DB-4F94-B367-9876CD2C4012}" type="datetime2">
              <a:rPr lang="en-US" smtClean="0"/>
              <a:t>Tuesday, January 10, 17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EB412-E790-42EA-81FE-2925D3A43D91}" type="datetime2">
              <a:rPr lang="en-US" smtClean="0"/>
              <a:t>Tuesday, January 10, 17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0B385921-A91A-409C-921C-0E0EC1E750EC}" type="datetime2">
              <a:rPr lang="en-US" smtClean="0"/>
              <a:t>Tuesday, January 10, 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Location location location!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Business and 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9960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8288" indent="0">
              <a:buNone/>
            </a:pPr>
            <a:r>
              <a:rPr lang="en-US" dirty="0" smtClean="0"/>
              <a:t>Manufacturing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Production offshoring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-287867"/>
            <a:ext cx="8064500" cy="521123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" y="6858000"/>
            <a:ext cx="8821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http://</a:t>
            </a:r>
            <a:r>
              <a:rPr lang="en-US" dirty="0" err="1"/>
              <a:t>cdn.ndtv.com</a:t>
            </a:r>
            <a:r>
              <a:rPr lang="en-US" dirty="0"/>
              <a:t>/tech/images/gadgets/</a:t>
            </a:r>
            <a:r>
              <a:rPr lang="en-US" dirty="0" err="1"/>
              <a:t>smartphone_assembly_line_generic_ap.jpg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037667" y="6194778"/>
            <a:ext cx="1861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(manufacturing)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9345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offshoring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898" y="-1221105"/>
            <a:ext cx="9144000" cy="609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847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use of an organization’s own people and resources to accomplish a certain function or task which would otherwise have been outsourced.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Insourcing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7075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 dirty="0" smtClean="0"/>
              <a:t>The business outsourced a task but the quality has declined and they are no longer satisfied.</a:t>
            </a:r>
          </a:p>
          <a:p>
            <a:pPr>
              <a:buFontTx/>
              <a:buChar char="•"/>
            </a:pPr>
            <a:r>
              <a:rPr lang="en-US" dirty="0" smtClean="0"/>
              <a:t>There are no longer cost saving benefits involved from using a subcontractor.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insource?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9951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849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8288" indent="0">
              <a:buNone/>
            </a:pPr>
            <a:r>
              <a:rPr lang="en-US" dirty="0" smtClean="0"/>
              <a:t>The act of transferring internal business activities to an external organization to reduce costs and increase productivity.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Outsourcing/subcontracting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512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7-01-10 at 7.12.39 PM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715" r="-9715"/>
          <a:stretch>
            <a:fillRect/>
          </a:stretch>
        </p:blipFill>
        <p:spPr>
          <a:xfrm>
            <a:off x="2133600" y="685800"/>
            <a:ext cx="6096000" cy="36576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049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 dirty="0" smtClean="0"/>
              <a:t>Jobs that are not core functions of the business can be outsourced to third parties.  This allows the business to concentrate on what it is best at doing.</a:t>
            </a:r>
          </a:p>
          <a:p>
            <a:pPr>
              <a:buFontTx/>
              <a:buChar char="•"/>
            </a:pPr>
            <a:r>
              <a:rPr lang="en-US" dirty="0" smtClean="0"/>
              <a:t>Quality stays high because the third party specializes in the outsourced activity.</a:t>
            </a:r>
          </a:p>
          <a:p>
            <a:pPr>
              <a:buFontTx/>
              <a:buChar char="•"/>
            </a:pPr>
            <a:r>
              <a:rPr lang="en-US" dirty="0" smtClean="0"/>
              <a:t>Helps cut production costs and leads to higher productivity.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of outsourcing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602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 dirty="0" smtClean="0"/>
              <a:t>There must be clear communication and trust between the 2 parties. If there is a conflict it could potentially cause problems for the business.</a:t>
            </a:r>
          </a:p>
          <a:p>
            <a:pPr>
              <a:buFontTx/>
              <a:buChar char="•"/>
            </a:pPr>
            <a:r>
              <a:rPr lang="en-US" dirty="0" smtClean="0"/>
              <a:t>Allowing subcontractors to have control over the quality of products can cause concerns.</a:t>
            </a:r>
          </a:p>
          <a:p>
            <a:pPr>
              <a:buFontTx/>
              <a:buChar char="•"/>
            </a:pPr>
            <a:r>
              <a:rPr lang="en-US" dirty="0" smtClean="0"/>
              <a:t>Outsourcing still requires effective communication and effort.</a:t>
            </a:r>
          </a:p>
          <a:p>
            <a:pPr>
              <a:buFontTx/>
              <a:buChar char="•"/>
            </a:pPr>
            <a:r>
              <a:rPr lang="en-US" dirty="0" smtClean="0"/>
              <a:t>It can cause uncertainty among the workforce due to restructuring and staff reductions.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 of outsourcing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862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an extension of outsourcing which involves relocating business business functions and processes overseas.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Offshoring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856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7-01-10 at 7.16.40 PM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30" b="5030"/>
          <a:stretch>
            <a:fillRect/>
          </a:stretch>
        </p:blipFill>
        <p:spPr>
          <a:xfrm>
            <a:off x="777240" y="685800"/>
            <a:ext cx="7452360" cy="51054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718459" y="6281095"/>
            <a:ext cx="996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Tutor2u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4438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8288" indent="0">
              <a:buNone/>
            </a:pPr>
            <a:r>
              <a:rPr lang="en-US" dirty="0" smtClean="0"/>
              <a:t>* There are the same advantages as outsourcing.</a:t>
            </a:r>
          </a:p>
          <a:p>
            <a:pPr marL="18288" indent="0">
              <a:buNone/>
            </a:pPr>
            <a:r>
              <a:rPr lang="en-US" dirty="0" smtClean="0"/>
              <a:t>* Also helps businesses </a:t>
            </a:r>
            <a:r>
              <a:rPr lang="en-US" b="1" dirty="0" smtClean="0"/>
              <a:t>avoid trade protectionist measures</a:t>
            </a:r>
            <a:r>
              <a:rPr lang="en-US" dirty="0" smtClean="0"/>
              <a:t>. (tariffs, quotas)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of offshoring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621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 dirty="0" smtClean="0"/>
              <a:t>Unethical practices in other countries can hurt business.</a:t>
            </a:r>
          </a:p>
          <a:p>
            <a:pPr>
              <a:buFontTx/>
              <a:buChar char="•"/>
            </a:pPr>
            <a:r>
              <a:rPr lang="en-US" dirty="0" smtClean="0"/>
              <a:t>Quality assurance is harder to control because of the distance.</a:t>
            </a:r>
          </a:p>
          <a:p>
            <a:pPr>
              <a:buFontTx/>
              <a:buChar char="•"/>
            </a:pPr>
            <a:r>
              <a:rPr lang="en-US" dirty="0" smtClean="0"/>
              <a:t>Vulnerability to the economic and political influences.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 of offshoring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4711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Elemental.thmx</Template>
  <TotalTime>43</TotalTime>
  <Words>302</Words>
  <Application>Microsoft Macintosh PowerPoint</Application>
  <PresentationFormat>On-screen Show (4:3)</PresentationFormat>
  <Paragraphs>33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Elemental</vt:lpstr>
      <vt:lpstr>Location location location!</vt:lpstr>
      <vt:lpstr>Outsourcing/subcontracting</vt:lpstr>
      <vt:lpstr>PowerPoint Presentation</vt:lpstr>
      <vt:lpstr>Advantages of outsourcing</vt:lpstr>
      <vt:lpstr>Limitations of outsourcing</vt:lpstr>
      <vt:lpstr>Offshoring</vt:lpstr>
      <vt:lpstr>PowerPoint Presentation</vt:lpstr>
      <vt:lpstr>Advantages of offshoring</vt:lpstr>
      <vt:lpstr>Limitations of offshoring</vt:lpstr>
      <vt:lpstr>Production offshoring </vt:lpstr>
      <vt:lpstr>Service offshoring</vt:lpstr>
      <vt:lpstr>Insourcing</vt:lpstr>
      <vt:lpstr>Why insource?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Location location location!</dc:title>
  <dc:creator>Amy Jacobs</dc:creator>
  <cp:lastModifiedBy>Amy Jacobs</cp:lastModifiedBy>
  <cp:revision>5</cp:revision>
  <dcterms:created xsi:type="dcterms:W3CDTF">2017-01-11T00:54:01Z</dcterms:created>
  <dcterms:modified xsi:type="dcterms:W3CDTF">2017-01-11T01:37:38Z</dcterms:modified>
</cp:coreProperties>
</file>